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7"/>
  </p:notesMasterIdLst>
  <p:sldIdLst>
    <p:sldId id="266" r:id="rId5"/>
    <p:sldId id="309" r:id="rId6"/>
    <p:sldId id="312" r:id="rId7"/>
    <p:sldId id="313" r:id="rId8"/>
    <p:sldId id="328" r:id="rId9"/>
    <p:sldId id="320" r:id="rId10"/>
    <p:sldId id="314" r:id="rId11"/>
    <p:sldId id="321" r:id="rId12"/>
    <p:sldId id="315" r:id="rId13"/>
    <p:sldId id="322" r:id="rId14"/>
    <p:sldId id="316" r:id="rId15"/>
    <p:sldId id="323" r:id="rId16"/>
    <p:sldId id="317" r:id="rId17"/>
    <p:sldId id="325" r:id="rId18"/>
    <p:sldId id="318" r:id="rId19"/>
    <p:sldId id="326" r:id="rId20"/>
    <p:sldId id="319" r:id="rId21"/>
    <p:sldId id="327" r:id="rId22"/>
    <p:sldId id="329" r:id="rId23"/>
    <p:sldId id="330" r:id="rId24"/>
    <p:sldId id="311" r:id="rId25"/>
    <p:sldId id="33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65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58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442A1-CA37-4EEE-9BCC-365DFE8F79C1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3C8E6D-0576-4865-85FC-9A1C5541CA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75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9C109-B2F3-4F5B-B804-C48C363B2662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D9A9E-6EF1-4EF0-9CA1-12B335AB496F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4C9C-E79A-41CD-AAF6-7CAB792EE056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402C6-7168-4055-94B0-4266F219F942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66073-A78E-411B-9E19-A10283F03CA8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4AE5C-EEC7-47A8-8B11-4475DB66767A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1D7BE-60BF-4EF4-89E5-3C88758448FB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9CC89EA-E00E-4AB2-894F-7CD365A02B4F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BA59E0E-1071-4B70-B753-7331FD18BEDF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7CFAA9D0-4321-4EDC-B90C-7E046AAEB7DB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 err="1"/>
              <a:t>MySpy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 fontScale="92500"/>
          </a:bodyPr>
          <a:lstStyle/>
          <a:p>
            <a:r>
              <a:rPr lang="en-US" dirty="0"/>
              <a:t>Brockton </a:t>
            </a:r>
            <a:r>
              <a:rPr lang="en-US" dirty="0" err="1"/>
              <a:t>carnes</a:t>
            </a:r>
            <a:endParaRPr lang="en-US" dirty="0"/>
          </a:p>
          <a:p>
            <a:r>
              <a:rPr lang="en-US" dirty="0" err="1"/>
              <a:t>Cpsc</a:t>
            </a:r>
            <a:r>
              <a:rPr lang="en-US" dirty="0"/>
              <a:t> 498 final presentation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459B39-1446-4910-9414-5E91A6FE5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27D614E-FB4E-4C8B-AEFC-5A08CA1C7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CDDBC-77FB-45D5-AE59-E195D6E9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3: </a:t>
            </a:r>
            <a:r>
              <a:rPr lang="en-US" dirty="0">
                <a:solidFill>
                  <a:srgbClr val="FFC000"/>
                </a:solidFill>
              </a:rPr>
              <a:t>Display Data From November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ADDB9-6DE4-48FE-B955-A01D64EF1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/>
              <a:t>Preview logged txt files from November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Select </a:t>
            </a:r>
            <a:r>
              <a:rPr lang="en-US" sz="3200" dirty="0" err="1"/>
              <a:t>DatePicker’s</a:t>
            </a:r>
            <a:r>
              <a:rPr lang="en-US" sz="3200" dirty="0"/>
              <a:t> to span data from month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Demonstrate logged data in </a:t>
            </a:r>
            <a:r>
              <a:rPr lang="en-US" sz="3200" dirty="0" err="1"/>
              <a:t>TextArea</a:t>
            </a:r>
            <a:endParaRPr lang="en-US" sz="3200" dirty="0"/>
          </a:p>
          <a:p>
            <a:pPr marL="457200" indent="-457200">
              <a:buFont typeface="+mj-lt"/>
              <a:buAutoNum type="arabicPeriod"/>
            </a:pPr>
            <a:endParaRPr lang="en-US" sz="32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EAE2C2-86E4-4E91-8C04-55D65F00A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9C8E2C-22F7-425F-9CD0-63CFCC417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908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2-07 07-59-16_Trim">
            <a:hlinkClick r:id="" action="ppaction://media"/>
            <a:extLst>
              <a:ext uri="{FF2B5EF4-FFF2-40B4-BE49-F238E27FC236}">
                <a16:creationId xmlns:a16="http://schemas.microsoft.com/office/drawing/2014/main" id="{BAA5A84D-1D91-43D4-A7BA-4CEAAEAA08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016" y="98475"/>
            <a:ext cx="11704320" cy="6142159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C0F0C-0494-4B16-9F03-47FA19AAA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BC937-477A-487C-A73B-77A9E61D7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56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3E0E5-E8DC-497B-B7E7-55E1B2BB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4: </a:t>
            </a:r>
            <a:r>
              <a:rPr lang="en-US" dirty="0">
                <a:solidFill>
                  <a:srgbClr val="FFC000"/>
                </a:solidFill>
              </a:rPr>
              <a:t>Search For Single Word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8A88C-F0C3-4885-A692-84D354960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/>
              <a:t>Display logged data from Nov – Present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Locate “demo” in txt file and </a:t>
            </a:r>
            <a:r>
              <a:rPr lang="en-US" sz="3200" dirty="0" err="1"/>
              <a:t>TextArea</a:t>
            </a:r>
            <a:endParaRPr lang="en-US" sz="3200" dirty="0"/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Display Dates and Times (only one occurrence)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784864-21FA-4DE4-B34E-63DAB717A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C4810-18A9-4E72-A909-B872BCB76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478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1-12-07 08-23-48_Trim">
            <a:hlinkClick r:id="" action="ppaction://media"/>
            <a:extLst>
              <a:ext uri="{FF2B5EF4-FFF2-40B4-BE49-F238E27FC236}">
                <a16:creationId xmlns:a16="http://schemas.microsoft.com/office/drawing/2014/main" id="{B194C7A8-B2F7-491A-BE7D-70ED4A71D6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015" y="112542"/>
            <a:ext cx="11666806" cy="6217919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66BC2C-78AB-46A1-BE7B-9E6F398AA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960761-71EF-4A22-AECA-52D95833F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331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F1077-FB33-48F6-9ADC-C58CCCCD5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5: </a:t>
            </a:r>
            <a:r>
              <a:rPr lang="en-US" dirty="0">
                <a:solidFill>
                  <a:srgbClr val="FFC000"/>
                </a:solidFill>
              </a:rPr>
              <a:t>Search For Two Words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0801B-CEF9-44AA-B316-FF65866C9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/>
              <a:t>Search for word “this”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Create a deeper search for the word “protection”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111E46-9314-4A94-A174-DDEA2BC08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08512-A5BD-4A3D-9B69-AC7ACAB88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842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2-07 08-36-52_Trim">
            <a:hlinkClick r:id="" action="ppaction://media"/>
            <a:extLst>
              <a:ext uri="{FF2B5EF4-FFF2-40B4-BE49-F238E27FC236}">
                <a16:creationId xmlns:a16="http://schemas.microsoft.com/office/drawing/2014/main" id="{FA675C62-57F5-444E-BAAA-F3C90A5EAA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704" y="98475"/>
            <a:ext cx="11760591" cy="614758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BD29D-7AEB-46A3-A3F9-2385A1E4E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A41BE-4A4F-40C1-B886-681B7C091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22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4AF-A901-458B-B357-6CC85375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6: </a:t>
            </a:r>
            <a:r>
              <a:rPr lang="en-US" dirty="0">
                <a:solidFill>
                  <a:srgbClr val="FFC000"/>
                </a:solidFill>
              </a:rPr>
              <a:t>Word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B616A-7583-4EBB-A8C0-68574C389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Show another way to open a single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Display word frequency for initial demo’s logged data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Notice all occurrences are 1 except for the word/letter “a”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Change the date to query data from beginning of November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Display the data and word frequency from these dates -&gt; Notice the word “pas” (7)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Search the dates for the word “pas” and perform a deeper search for the word “login”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Save and exit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705B1E-9568-4E4A-B6B5-BE585F0F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6542E3-9B34-46F5-87A4-29A7B706F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056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2-07 09-20-54_Trim">
            <a:hlinkClick r:id="" action="ppaction://media"/>
            <a:extLst>
              <a:ext uri="{FF2B5EF4-FFF2-40B4-BE49-F238E27FC236}">
                <a16:creationId xmlns:a16="http://schemas.microsoft.com/office/drawing/2014/main" id="{D24012DE-2173-490F-A4EB-1F9453B274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9348" y="209403"/>
            <a:ext cx="11493304" cy="6149193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C6D1F-835D-48D1-A87A-50FD7FDA8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59513-7673-4196-9FCE-5006338C7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69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3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490E6-13CE-413B-9A50-FA27EEA7A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 </a:t>
            </a:r>
            <a:r>
              <a:rPr lang="en-US" dirty="0">
                <a:solidFill>
                  <a:srgbClr val="FFC000"/>
                </a:solidFill>
              </a:rPr>
              <a:t>What I Have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85D87-1A88-4D7F-AC9B-957225AA8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Functional Key Logger: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Increments every 45 chars with time of day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Writes to File with associated date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Filters for quotation defaults and commands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Functional GUI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Handles small to large amounts of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Manipulates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Missing Feature: Time Analysis (From Proposal)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Idea as I was making other labels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(Not in proposal)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EF20F5-5ED2-48E5-BC55-F97CF78FF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123" y="1947189"/>
            <a:ext cx="5101093" cy="438814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B1F7BD9-4D5F-40E5-AED8-144FB420EBBE}"/>
              </a:ext>
            </a:extLst>
          </p:cNvPr>
          <p:cNvCxnSpPr>
            <a:cxnSpLocks/>
          </p:cNvCxnSpPr>
          <p:nvPr/>
        </p:nvCxnSpPr>
        <p:spPr>
          <a:xfrm>
            <a:off x="4664765" y="5049078"/>
            <a:ext cx="1962647" cy="927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1EC7AF6-4371-4EC9-BC88-707D8BB7294C}"/>
              </a:ext>
            </a:extLst>
          </p:cNvPr>
          <p:cNvCxnSpPr/>
          <p:nvPr/>
        </p:nvCxnSpPr>
        <p:spPr>
          <a:xfrm>
            <a:off x="4410323" y="5412702"/>
            <a:ext cx="2124323" cy="225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15876F9-554C-45D2-AB77-3CACBA8E8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B969F9A-0B2C-4098-8303-E7FD2870B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58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6335-89CC-4576-816E-3CD5FF437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 </a:t>
            </a:r>
            <a:r>
              <a:rPr lang="en-US" dirty="0">
                <a:solidFill>
                  <a:srgbClr val="FFC000"/>
                </a:solidFill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55725-A449-462B-AE16-EA36B8CDC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Time management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Working alone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Not reaching out for help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Getting hung up specific things -&gt; Trying to multithread logger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8E9841-DD23-49AE-B931-3F552D54C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E50CE-A20B-498E-A319-C62057996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07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F4955-0A68-48CF-AF07-C18D5C95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369919"/>
          </a:xfrm>
        </p:spPr>
        <p:txBody>
          <a:bodyPr/>
          <a:lstStyle/>
          <a:p>
            <a:r>
              <a:rPr lang="en-US" dirty="0"/>
              <a:t>Introduction: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CAE1F-5870-48BB-A8FF-D82C2F761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08314"/>
            <a:ext cx="10058400" cy="439972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Introduction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Proposal &amp; Present Description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Project Background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GUI Overview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Demos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Conclusion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What I have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Challenges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What I can take away from this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Inspiration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Questions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68DBD-43D1-4536-AE80-558786E24127}"/>
              </a:ext>
            </a:extLst>
          </p:cNvPr>
          <p:cNvSpPr txBox="1"/>
          <p:nvPr/>
        </p:nvSpPr>
        <p:spPr>
          <a:xfrm>
            <a:off x="5936973" y="2093843"/>
            <a:ext cx="340580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Demos:</a:t>
            </a:r>
          </a:p>
          <a:p>
            <a:r>
              <a:rPr lang="en-US" sz="2000" dirty="0"/>
              <a:t>1)(Logger) How data is stored</a:t>
            </a:r>
          </a:p>
          <a:p>
            <a:r>
              <a:rPr lang="en-US" sz="2000" dirty="0"/>
              <a:t>2)Display previous logged data</a:t>
            </a:r>
          </a:p>
          <a:p>
            <a:r>
              <a:rPr lang="en-US" sz="2000" dirty="0"/>
              <a:t>3)Display data from November</a:t>
            </a:r>
          </a:p>
          <a:p>
            <a:r>
              <a:rPr lang="en-US" sz="2000" dirty="0"/>
              <a:t>4)Search for single word</a:t>
            </a:r>
          </a:p>
          <a:p>
            <a:r>
              <a:rPr lang="en-US" sz="2000" dirty="0"/>
              <a:t>5)Search for two words</a:t>
            </a:r>
          </a:p>
          <a:p>
            <a:r>
              <a:rPr lang="en-US" sz="2000" dirty="0"/>
              <a:t>6)Word Frequency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FF4B9E4-44DD-45BD-A9DE-5B75D2CE6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68F703E-E1CF-426C-8068-AA8D8F256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6030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29204-CB4D-4DE8-B830-324A1C1AB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 </a:t>
            </a:r>
            <a:r>
              <a:rPr lang="en-US" dirty="0">
                <a:solidFill>
                  <a:srgbClr val="FFC000"/>
                </a:solidFill>
              </a:rPr>
              <a:t>What I can take away from this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33DD0-DAE7-4EA3-962A-55C843141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Increase in time management skills -&gt; Working in increments of 4 Weeks (Sprint)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Increased ability to present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Working through problems alone: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Not good practice to constantly ask for help in real world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Sometimes co workers won’t always have the answer for you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33A9FE-7B90-429E-8FB7-F173A8F4D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385EB-E181-4378-9B9B-0F915CBD2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0468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AEC74-8270-44D0-8DF8-6BE5E02A4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 </a:t>
            </a:r>
            <a:r>
              <a:rPr lang="en-US" dirty="0">
                <a:solidFill>
                  <a:srgbClr val="FFC000"/>
                </a:solidFill>
              </a:rPr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68521-4B6F-4537-9699-C46BC1091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600" spc="-50" dirty="0">
                <a:latin typeface="+mj-lt"/>
                <a:ea typeface="+mj-ea"/>
                <a:cs typeface="+mj-cs"/>
              </a:rPr>
              <a:t> Personal work experience (NSWC)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600" spc="-50" dirty="0">
                <a:latin typeface="+mj-lt"/>
                <a:ea typeface="+mj-ea"/>
                <a:cs typeface="+mj-cs"/>
              </a:rPr>
              <a:t> Ethical hacking (CPSC428)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600" spc="-50" dirty="0">
                <a:latin typeface="+mj-lt"/>
                <a:ea typeface="+mj-ea"/>
                <a:cs typeface="+mj-cs"/>
              </a:rPr>
              <a:t> Increase Awareness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600" spc="-50" dirty="0">
              <a:latin typeface="+mj-lt"/>
              <a:ea typeface="+mj-ea"/>
              <a:cs typeface="+mj-cs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4600" spc="-5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500668-6B07-438D-B47D-53094E0D5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28A9A4-43F6-4DA4-ADE0-500A68176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1549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1CF7D-26EA-4B19-897D-89DD6F8EA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>
                <a:solidFill>
                  <a:srgbClr val="FFC000"/>
                </a:solidFill>
              </a:rPr>
              <a:t>Questions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E68A4-9C16-4E3C-A77B-00A8966E0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0B0DF-47D2-4FBF-8D1A-29525FF99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349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977E-6097-4BA0-94D3-A6AE490F6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626" y="140829"/>
            <a:ext cx="10387054" cy="1450757"/>
          </a:xfrm>
        </p:spPr>
        <p:txBody>
          <a:bodyPr/>
          <a:lstStyle/>
          <a:p>
            <a:r>
              <a:rPr lang="en-US" dirty="0"/>
              <a:t>Introduction: </a:t>
            </a:r>
            <a:r>
              <a:rPr lang="en-US" dirty="0">
                <a:solidFill>
                  <a:srgbClr val="FFC000"/>
                </a:solidFill>
              </a:rPr>
              <a:t>Proposal &amp; Present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8CD13-D4CA-437C-922F-E754D0FA8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01079"/>
            <a:ext cx="10058400" cy="3868014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Beginning of semester: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i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“</a:t>
            </a:r>
            <a:r>
              <a:rPr lang="en-US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 </a:t>
            </a:r>
            <a:r>
              <a:rPr lang="en-US" sz="2800" b="1" i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spyware</a:t>
            </a:r>
            <a:r>
              <a:rPr lang="en-US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that uses </a:t>
            </a:r>
            <a:r>
              <a:rPr lang="en-US" sz="2800" b="1" i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keyloggers</a:t>
            </a:r>
            <a:r>
              <a:rPr lang="en-US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detect what is typed into </a:t>
            </a:r>
            <a:r>
              <a:rPr lang="en-US" sz="2800" b="1" i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google browser</a:t>
            </a:r>
            <a:r>
              <a:rPr lang="en-US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800" dirty="0">
                <a:effectLst/>
                <a:highlight>
                  <a:srgbClr val="C0C0C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software will also transmit this data to a </a:t>
            </a:r>
            <a:r>
              <a:rPr lang="en-US" sz="2800" b="1" i="1" dirty="0">
                <a:effectLst/>
                <a:highlight>
                  <a:srgbClr val="C0C0C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graphical interface </a:t>
            </a:r>
            <a:r>
              <a:rPr lang="en-US" sz="2800" dirty="0">
                <a:effectLst/>
                <a:highlight>
                  <a:srgbClr val="C0C0C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 will display what a user has searched for.</a:t>
            </a:r>
            <a:r>
              <a:rPr lang="en-US" sz="2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Now</a:t>
            </a:r>
            <a:r>
              <a:rPr lang="en-US" sz="2800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800" dirty="0">
                <a:solidFill>
                  <a:schemeClr val="tx2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Interactive spyware that logs </a:t>
            </a:r>
            <a:r>
              <a:rPr lang="en-US" sz="2800" b="1" i="1" dirty="0">
                <a:solidFill>
                  <a:schemeClr val="tx2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</a:t>
            </a:r>
            <a:r>
              <a:rPr lang="en-US" sz="2800" dirty="0">
                <a:solidFill>
                  <a:schemeClr val="tx2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from a user while key logger is running and displays in a GUI. </a:t>
            </a:r>
            <a:r>
              <a:rPr lang="en-US" sz="2800" dirty="0">
                <a:solidFill>
                  <a:schemeClr val="tx2"/>
                </a:solidFill>
                <a:highlight>
                  <a:srgbClr val="C0C0C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display is responsible for opening, editing, saving and manipulating logged data in various ways.</a:t>
            </a:r>
            <a:endParaRPr lang="en-US" dirty="0">
              <a:highlight>
                <a:srgbClr val="C0C0C0"/>
              </a:highlight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7A6181-11E8-46E6-8159-42303E20E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FF49E-EA88-46C9-BA37-C337A5C48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234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D0429-CA07-49C4-AAB8-D6130E038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Overview:  </a:t>
            </a:r>
            <a:r>
              <a:rPr lang="en-US" dirty="0">
                <a:solidFill>
                  <a:srgbClr val="FFC000"/>
                </a:solidFill>
              </a:rPr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BC459-E521-4905-9BEA-9D044750E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</a:t>
            </a:r>
            <a:r>
              <a:rPr lang="en-US" dirty="0"/>
              <a:t>Interactive Spyware: Two primary components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</a:t>
            </a:r>
            <a:r>
              <a:rPr lang="en-US" dirty="0"/>
              <a:t>Observes user keystrokes (Background): Python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 err="1"/>
              <a:t>Pynput</a:t>
            </a:r>
            <a:r>
              <a:rPr lang="en-US" sz="1600" dirty="0"/>
              <a:t> Library: On press and on release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Time Library: Creating new txt files based upon date. Organizing file based on time of day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</a:t>
            </a:r>
            <a:r>
              <a:rPr lang="en-US" dirty="0"/>
              <a:t>Manipulates recorded data in GUI (Display): Java and Java FX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Scene Builder: Smooth GUI creation based on Cascading Style Sheets. Auto generates XML 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OnMouseClicked</a:t>
            </a:r>
            <a:r>
              <a:rPr lang="en-US" dirty="0"/>
              <a:t> Events: </a:t>
            </a:r>
            <a:r>
              <a:rPr lang="en-US" sz="1800" dirty="0" err="1">
                <a:solidFill>
                  <a:srgbClr val="7F007F"/>
                </a:solidFill>
                <a:latin typeface="Consolas" panose="020B0609020204030204" pitchFamily="49" charset="0"/>
              </a:rPr>
              <a:t>onMouseClicked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"#</a:t>
            </a:r>
            <a:r>
              <a:rPr lang="en-US" sz="18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searchData</a:t>
            </a:r>
            <a:r>
              <a:rPr lang="en-US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“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2"/>
                </a:solidFill>
              </a:rPr>
              <a:t>Auto generates methods within controller class</a:t>
            </a:r>
            <a:endParaRPr lang="en-US" i="1" dirty="0">
              <a:solidFill>
                <a:srgbClr val="2A00FF"/>
              </a:solidFill>
              <a:latin typeface="Consolas" panose="020B0609020204030204" pitchFamily="49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i="1" dirty="0">
                <a:solidFill>
                  <a:schemeClr val="tx2"/>
                </a:solidFill>
              </a:rPr>
              <a:t>Easy access to widget ID’s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0FAD6E-9F4C-4ECA-87FE-E49E3A04F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292FF5-F640-4C90-BE81-E641DA5B3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614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D3E21-D358-4383-9F72-A20A4D984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</a:t>
            </a:r>
            <a:r>
              <a:rPr lang="en-US" dirty="0">
                <a:solidFill>
                  <a:srgbClr val="FFC000"/>
                </a:solidFill>
              </a:rPr>
              <a:t>GUI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0BA16-C443-44FE-A382-1558C5CC2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998720" cy="376089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Widget Count: 14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8 Labels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 </a:t>
            </a:r>
            <a:r>
              <a:rPr lang="en-US" dirty="0" err="1"/>
              <a:t>DatePicker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 Text’s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1 </a:t>
            </a:r>
            <a:r>
              <a:rPr lang="en-US" dirty="0" err="1"/>
              <a:t>TextField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1 </a:t>
            </a:r>
            <a:r>
              <a:rPr lang="en-US" dirty="0" err="1"/>
              <a:t>TextArea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518BF0-512A-4C92-B180-D9E7C2808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392" y="1986946"/>
            <a:ext cx="5101093" cy="4388145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36721E-E19E-4938-B789-9CCE768EF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FEC163-78BB-4E41-ABD0-A817A377E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058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6EBAF-481D-44A5-A1F2-14F4584B4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1: </a:t>
            </a:r>
            <a:r>
              <a:rPr lang="en-US" dirty="0">
                <a:solidFill>
                  <a:srgbClr val="FFC000"/>
                </a:solidFill>
              </a:rPr>
              <a:t>(Logger) How Data Is Stored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7B811-9554-46CC-969B-5E3D57F07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Demonstration of keylogger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How files are constructed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File name: </a:t>
            </a:r>
            <a:r>
              <a:rPr lang="en-US" sz="3200" dirty="0" err="1"/>
              <a:t>yyyy</a:t>
            </a:r>
            <a:r>
              <a:rPr lang="en-US" sz="3200" dirty="0"/>
              <a:t>-mm-dd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Time and line structure: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26B508-9957-409D-8DCB-3B0D6B46A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80393-05F0-41C5-94CE-0F4B99D2C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477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1-12-07 07-11-00_Trim">
            <a:hlinkClick r:id="" action="ppaction://media"/>
            <a:extLst>
              <a:ext uri="{FF2B5EF4-FFF2-40B4-BE49-F238E27FC236}">
                <a16:creationId xmlns:a16="http://schemas.microsoft.com/office/drawing/2014/main" id="{15D53D28-7355-4B8E-99FA-750DF9733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0709" y="209404"/>
            <a:ext cx="11450582" cy="6121058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86FE26-641E-484F-9AFD-123372526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E7F81-DE2E-44FB-898B-71F2380A8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683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DECB0-F4D9-4840-82C5-5C4B34816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2: </a:t>
            </a:r>
            <a:r>
              <a:rPr lang="en-US" dirty="0">
                <a:solidFill>
                  <a:srgbClr val="FFC000"/>
                </a:solidFill>
              </a:rPr>
              <a:t>Display Previous Logged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59D55-5A8A-4664-B6DA-5E7FA1C4A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 Display logged data from previous demo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 How to open a single 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 How time intervals are concatenated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 Edit the text field and save to a new 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 Clearing fields and exit dialog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D9C30-67D5-4FC3-A3D7-518CDC91B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FB932F-E122-4879-9C7B-27241837B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658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2-07 07-47-10_Trim">
            <a:hlinkClick r:id="" action="ppaction://media"/>
            <a:extLst>
              <a:ext uri="{FF2B5EF4-FFF2-40B4-BE49-F238E27FC236}">
                <a16:creationId xmlns:a16="http://schemas.microsoft.com/office/drawing/2014/main" id="{7DBCE7F6-86AA-4DD2-9EEC-DD0963EEA6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3416" y="157190"/>
            <a:ext cx="11465168" cy="6085889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DDB0D-3598-4002-985E-956E5F325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Name: Brockton Canres          Presentation Date: December 7th,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2E8A4-BCA8-4E05-A629-82DF7A305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66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{F2A13446-DB04-4613-9664-81A97A28D625}tf11437505_win32</Template>
  <TotalTime>988</TotalTime>
  <Words>940</Words>
  <Application>Microsoft Office PowerPoint</Application>
  <PresentationFormat>Widescreen</PresentationFormat>
  <Paragraphs>150</Paragraphs>
  <Slides>22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Consolas</vt:lpstr>
      <vt:lpstr>Georgia Pro Cond Light</vt:lpstr>
      <vt:lpstr>Speak Pro</vt:lpstr>
      <vt:lpstr>RetrospectVTI</vt:lpstr>
      <vt:lpstr>MySpy</vt:lpstr>
      <vt:lpstr>Introduction: Agenda</vt:lpstr>
      <vt:lpstr>Introduction: Proposal &amp; Present Description</vt:lpstr>
      <vt:lpstr>Project Overview:  Project Background</vt:lpstr>
      <vt:lpstr>Introduction: GUI Overview</vt:lpstr>
      <vt:lpstr>Demo 1: (Logger) How Data Is Stored</vt:lpstr>
      <vt:lpstr>PowerPoint Presentation</vt:lpstr>
      <vt:lpstr>Demo 2: Display Previous Logged Data</vt:lpstr>
      <vt:lpstr>PowerPoint Presentation</vt:lpstr>
      <vt:lpstr>Demo 3: Display Data From November</vt:lpstr>
      <vt:lpstr>PowerPoint Presentation</vt:lpstr>
      <vt:lpstr>Demo 4: Search For Single Word </vt:lpstr>
      <vt:lpstr>PowerPoint Presentation</vt:lpstr>
      <vt:lpstr>Demo 5: Search For Two Words</vt:lpstr>
      <vt:lpstr>PowerPoint Presentation</vt:lpstr>
      <vt:lpstr>Demo 6: Word Frequency</vt:lpstr>
      <vt:lpstr>PowerPoint Presentation</vt:lpstr>
      <vt:lpstr>Conclusion: What I Have</vt:lpstr>
      <vt:lpstr>Conclusion: Challenges</vt:lpstr>
      <vt:lpstr>Conclusion: What I can take away from this</vt:lpstr>
      <vt:lpstr>Conclusion: Inspiration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MySpy</dc:title>
  <dc:creator>Brock Carnes</dc:creator>
  <cp:lastModifiedBy>Brock Carnes</cp:lastModifiedBy>
  <cp:revision>53</cp:revision>
  <dcterms:created xsi:type="dcterms:W3CDTF">2021-12-07T01:51:07Z</dcterms:created>
  <dcterms:modified xsi:type="dcterms:W3CDTF">2021-12-07T18:19:41Z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